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74" r:id="rId3"/>
    <p:sldId id="271" r:id="rId4"/>
    <p:sldId id="280" r:id="rId5"/>
    <p:sldId id="266" r:id="rId6"/>
    <p:sldId id="267" r:id="rId7"/>
    <p:sldId id="268" r:id="rId8"/>
    <p:sldId id="269" r:id="rId9"/>
    <p:sldId id="276" r:id="rId10"/>
    <p:sldId id="272" r:id="rId11"/>
    <p:sldId id="277" r:id="rId12"/>
    <p:sldId id="263" r:id="rId13"/>
  </p:sldIdLst>
  <p:sldSz cx="12192000" cy="6858000"/>
  <p:notesSz cx="6858000" cy="9144000"/>
  <p:embeddedFontLst>
    <p:embeddedFont>
      <p:font typeface="함초롬바탕" panose="02030604000101010101" pitchFamily="18" charset="-127"/>
      <p:regular r:id="rId14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온글잎 매일옥자체 Regular" panose="02000503000000000000" pitchFamily="2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98D1"/>
    <a:srgbClr val="87CEEB"/>
    <a:srgbClr val="F7D9A2"/>
    <a:srgbClr val="86CDEB"/>
    <a:srgbClr val="B850D2"/>
    <a:srgbClr val="EECF96"/>
    <a:srgbClr val="B0DEF0"/>
    <a:srgbClr val="FF2FCB"/>
    <a:srgbClr val="FFDBF3"/>
    <a:srgbClr val="FFB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2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994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97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596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9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0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72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42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23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2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67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318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300">
              <a:srgbClr val="E3E1F7"/>
            </a:gs>
            <a:gs pos="0">
              <a:srgbClr val="FCE2EF"/>
            </a:gs>
            <a:gs pos="100000">
              <a:srgbClr val="DEEDF4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8FFA9-3081-468A-B8BB-1CA468C925F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F7836-E6E9-4EFF-995A-5630EC5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../../&#49436;&#49437;&#48124;%20-%20&#47579;&#51665;/Cafe/Cafe.html" TargetMode="External"/><Relationship Id="rId5" Type="http://schemas.openxmlformats.org/officeDocument/2006/relationships/hyperlink" Target="../../&#51221;&#50976;&#51652;%20-%20&#47579;&#51665;/hotPlace.html" TargetMode="External"/><Relationship Id="rId4" Type="http://schemas.openxmlformats.org/officeDocument/2006/relationships/hyperlink" Target="../../&#49436;&#49437;&#48124;%20-%20&#47579;&#51665;/JMT/JMT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../HTML/mainPage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../../&#49436;&#49437;&#48124;%20-%20&#47579;&#51665;/JMT/JMT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../../&#49436;&#49437;&#48124;%20-%20&#47579;&#51665;/Cafe/Cafe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../../&#51221;&#50976;&#51652;%20-%20&#47579;&#51665;/hotPlace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../../&#49436;&#49437;&#48124;%20-%20&#47579;&#51665;/JMT/inpu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49" y="2638046"/>
            <a:ext cx="5572180" cy="1479093"/>
          </a:xfrm>
          <a:prstGeom prst="rect">
            <a:avLst/>
          </a:prstGeom>
          <a:ln>
            <a:noFill/>
          </a:ln>
          <a:effectLst>
            <a:outerShdw blurRad="25400" dir="13500000" sy="23000" kx="1200000" algn="br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20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49240" y="124810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FFCCC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600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0146" y="658758"/>
            <a:ext cx="11772000" cy="604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0146" y="92756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57D3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800" b="1" kern="0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Member</a:t>
            </a:r>
            <a:endParaRPr lang="en-US" altLang="ko-KR" sz="800" b="1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3302298" y="2313944"/>
            <a:ext cx="5140712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4669905" y="1113614"/>
            <a:ext cx="2405498" cy="1198919"/>
            <a:chOff x="4669905" y="1155179"/>
            <a:chExt cx="2405498" cy="1198919"/>
          </a:xfrm>
        </p:grpSpPr>
        <p:grpSp>
          <p:nvGrpSpPr>
            <p:cNvPr id="89" name="그룹 88"/>
            <p:cNvGrpSpPr/>
            <p:nvPr/>
          </p:nvGrpSpPr>
          <p:grpSpPr>
            <a:xfrm>
              <a:off x="4669905" y="1155179"/>
              <a:ext cx="2405498" cy="987228"/>
              <a:chOff x="5425183" y="1491726"/>
              <a:chExt cx="1341634" cy="683118"/>
            </a:xfrm>
          </p:grpSpPr>
          <p:sp>
            <p:nvSpPr>
              <p:cNvPr id="91" name="사각형: 둥근 모서리 29">
                <a:extLst>
                  <a:ext uri="{FF2B5EF4-FFF2-40B4-BE49-F238E27FC236}">
                    <a16:creationId xmlns:a16="http://schemas.microsoft.com/office/drawing/2014/main" id="{8F815ABF-E991-03DE-4336-8737B703DA05}"/>
                  </a:ext>
                </a:extLst>
              </p:cNvPr>
              <p:cNvSpPr/>
              <p:nvPr/>
            </p:nvSpPr>
            <p:spPr>
              <a:xfrm>
                <a:off x="5425183" y="1491726"/>
                <a:ext cx="1341634" cy="683118"/>
              </a:xfrm>
              <a:prstGeom prst="roundRect">
                <a:avLst>
                  <a:gd name="adj" fmla="val 1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 b="1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2E2A2CE-3DCE-CF3C-2F0E-641E24529305}"/>
                  </a:ext>
                </a:extLst>
              </p:cNvPr>
              <p:cNvSpPr txBox="1"/>
              <p:nvPr/>
            </p:nvSpPr>
            <p:spPr>
              <a:xfrm>
                <a:off x="6036690" y="1631089"/>
                <a:ext cx="103031" cy="276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cxnSp>
          <p:nvCxnSpPr>
            <p:cNvPr id="90" name="직선 연결선 89"/>
            <p:cNvCxnSpPr/>
            <p:nvPr/>
          </p:nvCxnSpPr>
          <p:spPr>
            <a:xfrm>
              <a:off x="5872654" y="2142474"/>
              <a:ext cx="0" cy="21162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2631481" y="2312533"/>
            <a:ext cx="1341634" cy="3666332"/>
            <a:chOff x="2929547" y="2345922"/>
            <a:chExt cx="1341634" cy="3666332"/>
          </a:xfrm>
        </p:grpSpPr>
        <p:sp>
          <p:nvSpPr>
            <p:cNvPr id="80" name="사각형: 둥근 모서리 30">
              <a:extLst>
                <a:ext uri="{FF2B5EF4-FFF2-40B4-BE49-F238E27FC236}">
                  <a16:creationId xmlns:a16="http://schemas.microsoft.com/office/drawing/2014/main" id="{61D69EBE-C53F-FB00-879C-82B26CCBF614}"/>
                </a:ext>
              </a:extLst>
            </p:cNvPr>
            <p:cNvSpPr/>
            <p:nvPr/>
          </p:nvSpPr>
          <p:spPr>
            <a:xfrm>
              <a:off x="2929547" y="2528043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54E9FC-A480-87BF-C74E-B663B51C918E}"/>
                </a:ext>
              </a:extLst>
            </p:cNvPr>
            <p:cNvSpPr txBox="1"/>
            <p:nvPr/>
          </p:nvSpPr>
          <p:spPr>
            <a:xfrm>
              <a:off x="3251550" y="2752561"/>
              <a:ext cx="6976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2" name="사각형: 둥근 모서리 31">
              <a:extLst>
                <a:ext uri="{FF2B5EF4-FFF2-40B4-BE49-F238E27FC236}">
                  <a16:creationId xmlns:a16="http://schemas.microsoft.com/office/drawing/2014/main" id="{993E4C61-4895-4B8A-121A-5FBF67ADC26D}"/>
                </a:ext>
              </a:extLst>
            </p:cNvPr>
            <p:cNvSpPr/>
            <p:nvPr/>
          </p:nvSpPr>
          <p:spPr>
            <a:xfrm>
              <a:off x="3060364" y="3766731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71A3244-FEF1-67F8-F623-2B29171BE67F}"/>
                </a:ext>
              </a:extLst>
            </p:cNvPr>
            <p:cNvSpPr txBox="1"/>
            <p:nvPr/>
          </p:nvSpPr>
          <p:spPr>
            <a:xfrm>
              <a:off x="3161783" y="393602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박근모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4" name="사각형: 둥근 모서리 73">
              <a:extLst>
                <a:ext uri="{FF2B5EF4-FFF2-40B4-BE49-F238E27FC236}">
                  <a16:creationId xmlns:a16="http://schemas.microsoft.com/office/drawing/2014/main" id="{DF49DA05-97F3-E938-F122-9E9DDB33F1D6}"/>
                </a:ext>
              </a:extLst>
            </p:cNvPr>
            <p:cNvSpPr/>
            <p:nvPr/>
          </p:nvSpPr>
          <p:spPr>
            <a:xfrm>
              <a:off x="2970364" y="4840962"/>
              <a:ext cx="1260000" cy="90000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97129F-E863-94F9-E612-ECF07BA3CA53}"/>
                </a:ext>
              </a:extLst>
            </p:cNvPr>
            <p:cNvSpPr txBox="1"/>
            <p:nvPr/>
          </p:nvSpPr>
          <p:spPr>
            <a:xfrm>
              <a:off x="3145753" y="4873481"/>
              <a:ext cx="909222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3600364" y="2345922"/>
              <a:ext cx="0" cy="1800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3600364" y="3379980"/>
              <a:ext cx="0" cy="38675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3600364" y="4486731"/>
              <a:ext cx="0" cy="35423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5201837" y="2312533"/>
            <a:ext cx="1341634" cy="3402558"/>
            <a:chOff x="5425458" y="2348620"/>
            <a:chExt cx="1341634" cy="3402558"/>
          </a:xfrm>
        </p:grpSpPr>
        <p:sp>
          <p:nvSpPr>
            <p:cNvPr id="71" name="사각형: 둥근 모서리 30">
              <a:extLst>
                <a:ext uri="{FF2B5EF4-FFF2-40B4-BE49-F238E27FC236}">
                  <a16:creationId xmlns:a16="http://schemas.microsoft.com/office/drawing/2014/main" id="{61D69EBE-C53F-FB00-879C-82B26CCBF614}"/>
                </a:ext>
              </a:extLst>
            </p:cNvPr>
            <p:cNvSpPr/>
            <p:nvPr/>
          </p:nvSpPr>
          <p:spPr>
            <a:xfrm>
              <a:off x="5425458" y="2534294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154E9FC-A480-87BF-C74E-B663B51C918E}"/>
                </a:ext>
              </a:extLst>
            </p:cNvPr>
            <p:cNvSpPr txBox="1"/>
            <p:nvPr/>
          </p:nvSpPr>
          <p:spPr>
            <a:xfrm>
              <a:off x="5437280" y="2758812"/>
              <a:ext cx="1317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맛집</a:t>
              </a: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</a:t>
              </a: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카페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3" name="사각형: 둥근 모서리 71">
              <a:extLst>
                <a:ext uri="{FF2B5EF4-FFF2-40B4-BE49-F238E27FC236}">
                  <a16:creationId xmlns:a16="http://schemas.microsoft.com/office/drawing/2014/main" id="{FD65CE71-7F76-11F3-7CA5-ABB9F3AF767D}"/>
                </a:ext>
              </a:extLst>
            </p:cNvPr>
            <p:cNvSpPr/>
            <p:nvPr/>
          </p:nvSpPr>
          <p:spPr>
            <a:xfrm>
              <a:off x="5556275" y="3760690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514B99E-9A92-6099-8BAD-5E3674065664}"/>
                </a:ext>
              </a:extLst>
            </p:cNvPr>
            <p:cNvSpPr txBox="1"/>
            <p:nvPr/>
          </p:nvSpPr>
          <p:spPr>
            <a:xfrm>
              <a:off x="5657694" y="393562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서석민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5" name="사각형: 둥근 모서리 73">
              <a:extLst>
                <a:ext uri="{FF2B5EF4-FFF2-40B4-BE49-F238E27FC236}">
                  <a16:creationId xmlns:a16="http://schemas.microsoft.com/office/drawing/2014/main" id="{DF49DA05-97F3-E938-F122-9E9DDB33F1D6}"/>
                </a:ext>
              </a:extLst>
            </p:cNvPr>
            <p:cNvSpPr/>
            <p:nvPr/>
          </p:nvSpPr>
          <p:spPr>
            <a:xfrm>
              <a:off x="5466275" y="4851179"/>
              <a:ext cx="1260000" cy="899999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97129F-E863-94F9-E612-ECF07BA3CA53}"/>
                </a:ext>
              </a:extLst>
            </p:cNvPr>
            <p:cNvSpPr txBox="1"/>
            <p:nvPr/>
          </p:nvSpPr>
          <p:spPr>
            <a:xfrm>
              <a:off x="5641664" y="4883695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77" name="직선 연결선 76"/>
            <p:cNvCxnSpPr/>
            <p:nvPr/>
          </p:nvCxnSpPr>
          <p:spPr>
            <a:xfrm>
              <a:off x="6096275" y="2348620"/>
              <a:ext cx="0" cy="1800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6096275" y="3396561"/>
              <a:ext cx="0" cy="36413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>
              <a:stCxn id="73" idx="2"/>
            </p:cNvCxnSpPr>
            <p:nvPr/>
          </p:nvCxnSpPr>
          <p:spPr>
            <a:xfrm>
              <a:off x="6096275" y="4480690"/>
              <a:ext cx="0" cy="36570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7772193" y="2312533"/>
            <a:ext cx="1341634" cy="3429085"/>
            <a:chOff x="7642155" y="2346076"/>
            <a:chExt cx="1341634" cy="3429085"/>
          </a:xfrm>
        </p:grpSpPr>
        <p:sp>
          <p:nvSpPr>
            <p:cNvPr id="40" name="사각형: 둥근 모서리 70">
              <a:extLst>
                <a:ext uri="{FF2B5EF4-FFF2-40B4-BE49-F238E27FC236}">
                  <a16:creationId xmlns:a16="http://schemas.microsoft.com/office/drawing/2014/main" id="{5AAA99E4-9F48-E4DB-D216-7CEB37674240}"/>
                </a:ext>
              </a:extLst>
            </p:cNvPr>
            <p:cNvSpPr/>
            <p:nvPr/>
          </p:nvSpPr>
          <p:spPr>
            <a:xfrm>
              <a:off x="7642155" y="2544624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D31819-C01E-BE54-A8B0-E02BE5E98C7F}"/>
                </a:ext>
              </a:extLst>
            </p:cNvPr>
            <p:cNvSpPr txBox="1"/>
            <p:nvPr/>
          </p:nvSpPr>
          <p:spPr>
            <a:xfrm>
              <a:off x="7964158" y="2754351"/>
              <a:ext cx="6976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핫플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2" name="사각형: 둥근 모서리 31">
              <a:extLst>
                <a:ext uri="{FF2B5EF4-FFF2-40B4-BE49-F238E27FC236}">
                  <a16:creationId xmlns:a16="http://schemas.microsoft.com/office/drawing/2014/main" id="{993E4C61-4895-4B8A-121A-5FBF67ADC26D}"/>
                </a:ext>
              </a:extLst>
            </p:cNvPr>
            <p:cNvSpPr/>
            <p:nvPr/>
          </p:nvSpPr>
          <p:spPr>
            <a:xfrm>
              <a:off x="7772972" y="3789457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71A3244-FEF1-67F8-F623-2B29171BE67F}"/>
                </a:ext>
              </a:extLst>
            </p:cNvPr>
            <p:cNvSpPr txBox="1"/>
            <p:nvPr/>
          </p:nvSpPr>
          <p:spPr>
            <a:xfrm>
              <a:off x="7874391" y="393602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noProof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정유진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7" name="사각형: 둥근 모서리 73">
              <a:extLst>
                <a:ext uri="{FF2B5EF4-FFF2-40B4-BE49-F238E27FC236}">
                  <a16:creationId xmlns:a16="http://schemas.microsoft.com/office/drawing/2014/main" id="{DF49DA05-97F3-E938-F122-9E9DDB33F1D6}"/>
                </a:ext>
              </a:extLst>
            </p:cNvPr>
            <p:cNvSpPr/>
            <p:nvPr/>
          </p:nvSpPr>
          <p:spPr>
            <a:xfrm>
              <a:off x="7682972" y="4875161"/>
              <a:ext cx="1260000" cy="90000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297129F-E863-94F9-E612-ECF07BA3CA53}"/>
                </a:ext>
              </a:extLst>
            </p:cNvPr>
            <p:cNvSpPr txBox="1"/>
            <p:nvPr/>
          </p:nvSpPr>
          <p:spPr>
            <a:xfrm>
              <a:off x="7858361" y="4907680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8312972" y="2346076"/>
              <a:ext cx="0" cy="19509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8312972" y="3396561"/>
              <a:ext cx="0" cy="38675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>
              <a:off x="8312972" y="4509455"/>
              <a:ext cx="0" cy="35423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 flipH="1">
            <a:off x="6159612" y="3542540"/>
            <a:ext cx="203950" cy="204770"/>
            <a:chOff x="7829492" y="1133255"/>
            <a:chExt cx="4121134" cy="4137719"/>
          </a:xfrm>
        </p:grpSpPr>
        <p:sp>
          <p:nvSpPr>
            <p:cNvPr id="32" name="사각형: 둥근 모서리 14">
              <a:extLst>
                <a:ext uri="{FF2B5EF4-FFF2-40B4-BE49-F238E27FC236}">
                  <a16:creationId xmlns:a16="http://schemas.microsoft.com/office/drawing/2014/main" id="{50FDBBB1-A184-B227-F281-0F27DAF64DBE}"/>
                </a:ext>
              </a:extLst>
            </p:cNvPr>
            <p:cNvSpPr/>
            <p:nvPr/>
          </p:nvSpPr>
          <p:spPr>
            <a:xfrm flipH="1">
              <a:off x="7829492" y="4050714"/>
              <a:ext cx="4121134" cy="101655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3" name="사각형: 둥근 모서리 19">
              <a:extLst>
                <a:ext uri="{FF2B5EF4-FFF2-40B4-BE49-F238E27FC236}">
                  <a16:creationId xmlns:a16="http://schemas.microsoft.com/office/drawing/2014/main" id="{B9C638ED-1007-EB5B-995F-61509994C498}"/>
                </a:ext>
              </a:extLst>
            </p:cNvPr>
            <p:cNvSpPr/>
            <p:nvPr/>
          </p:nvSpPr>
          <p:spPr>
            <a:xfrm rot="3600000" flipH="1">
              <a:off x="8634538" y="2685546"/>
              <a:ext cx="4121139" cy="1016557"/>
            </a:xfrm>
            <a:prstGeom prst="roundRect">
              <a:avLst>
                <a:gd name="adj" fmla="val 50000"/>
              </a:avLst>
            </a:prstGeom>
            <a:solidFill>
              <a:srgbClr val="EFE6FA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" name="사각형: 둥근 모서리 21">
              <a:extLst>
                <a:ext uri="{FF2B5EF4-FFF2-40B4-BE49-F238E27FC236}">
                  <a16:creationId xmlns:a16="http://schemas.microsoft.com/office/drawing/2014/main" id="{E0C3FFD3-2750-12C5-7064-D06B22D09C71}"/>
                </a:ext>
              </a:extLst>
            </p:cNvPr>
            <p:cNvSpPr/>
            <p:nvPr/>
          </p:nvSpPr>
          <p:spPr>
            <a:xfrm rot="18000000" flipH="1" flipV="1">
              <a:off x="7066571" y="2702126"/>
              <a:ext cx="4121139" cy="101655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05" y="1335909"/>
            <a:ext cx="2404800" cy="638336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5370813" y="3547636"/>
            <a:ext cx="203950" cy="204770"/>
            <a:chOff x="7829492" y="1133255"/>
            <a:chExt cx="4121134" cy="4137719"/>
          </a:xfrm>
        </p:grpSpPr>
        <p:sp>
          <p:nvSpPr>
            <p:cNvPr id="29" name="사각형: 둥근 모서리 14">
              <a:extLst>
                <a:ext uri="{FF2B5EF4-FFF2-40B4-BE49-F238E27FC236}">
                  <a16:creationId xmlns:a16="http://schemas.microsoft.com/office/drawing/2014/main" id="{50FDBBB1-A184-B227-F281-0F27DAF64DBE}"/>
                </a:ext>
              </a:extLst>
            </p:cNvPr>
            <p:cNvSpPr/>
            <p:nvPr/>
          </p:nvSpPr>
          <p:spPr>
            <a:xfrm flipH="1">
              <a:off x="7829492" y="4050714"/>
              <a:ext cx="4121134" cy="101655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사각형: 둥근 모서리 19">
              <a:extLst>
                <a:ext uri="{FF2B5EF4-FFF2-40B4-BE49-F238E27FC236}">
                  <a16:creationId xmlns:a16="http://schemas.microsoft.com/office/drawing/2014/main" id="{B9C638ED-1007-EB5B-995F-61509994C498}"/>
                </a:ext>
              </a:extLst>
            </p:cNvPr>
            <p:cNvSpPr/>
            <p:nvPr/>
          </p:nvSpPr>
          <p:spPr>
            <a:xfrm rot="3600000" flipH="1">
              <a:off x="8634538" y="2685546"/>
              <a:ext cx="4121139" cy="1016557"/>
            </a:xfrm>
            <a:prstGeom prst="roundRect">
              <a:avLst>
                <a:gd name="adj" fmla="val 50000"/>
              </a:avLst>
            </a:prstGeom>
            <a:solidFill>
              <a:srgbClr val="EFE6FA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사각형: 둥근 모서리 21">
              <a:extLst>
                <a:ext uri="{FF2B5EF4-FFF2-40B4-BE49-F238E27FC236}">
                  <a16:creationId xmlns:a16="http://schemas.microsoft.com/office/drawing/2014/main" id="{E0C3FFD3-2750-12C5-7064-D06B22D09C71}"/>
                </a:ext>
              </a:extLst>
            </p:cNvPr>
            <p:cNvSpPr/>
            <p:nvPr/>
          </p:nvSpPr>
          <p:spPr>
            <a:xfrm rot="18000000" flipH="1" flipV="1">
              <a:off x="7066571" y="2702126"/>
              <a:ext cx="4121139" cy="101655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93" name="그림 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05" y="1334228"/>
            <a:ext cx="2404800" cy="63833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9085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6880" y="2759825"/>
            <a:ext cx="71285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chemeClr val="bg1"/>
                </a:solidFill>
              </a:rPr>
              <a:t>Q </a:t>
            </a:r>
            <a:r>
              <a:rPr lang="en-US" altLang="ko-KR" sz="4400" b="1" dirty="0" smtClean="0">
                <a:solidFill>
                  <a:schemeClr val="bg1"/>
                </a:solidFill>
              </a:rPr>
              <a:t>&amp;</a:t>
            </a:r>
            <a:r>
              <a:rPr lang="en-US" altLang="ko-KR" sz="6600" b="1" dirty="0" smtClean="0">
                <a:solidFill>
                  <a:schemeClr val="bg1"/>
                </a:solidFill>
              </a:rPr>
              <a:t> A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56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2796880" y="2759825"/>
            <a:ext cx="71285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sz="6600" b="1" dirty="0" smtClean="0">
                <a:solidFill>
                  <a:schemeClr val="bg1"/>
                </a:solidFill>
              </a:rPr>
              <a:t>.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9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49240" y="124810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FFCCC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600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0146" y="650632"/>
            <a:ext cx="11772000" cy="604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0146" y="92756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57D3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800" b="1" kern="0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 Back Ground</a:t>
            </a:r>
            <a:endParaRPr lang="en-US" altLang="ko-KR" sz="800" b="1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714233A-DD30-D13C-D2E2-74ACC0ADF691}"/>
              </a:ext>
            </a:extLst>
          </p:cNvPr>
          <p:cNvSpPr/>
          <p:nvPr/>
        </p:nvSpPr>
        <p:spPr>
          <a:xfrm>
            <a:off x="6305849" y="1129767"/>
            <a:ext cx="5153585" cy="5089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752AC02-250F-067F-3FAF-787C91DA8471}"/>
              </a:ext>
            </a:extLst>
          </p:cNvPr>
          <p:cNvCxnSpPr/>
          <p:nvPr/>
        </p:nvCxnSpPr>
        <p:spPr>
          <a:xfrm>
            <a:off x="6457020" y="1836218"/>
            <a:ext cx="48512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2935343" y="4629503"/>
            <a:ext cx="1514944" cy="1361245"/>
            <a:chOff x="2935343" y="4629503"/>
            <a:chExt cx="1514944" cy="1361245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92CB0EB-477E-ED27-8B87-82DF0A56C14B}"/>
                </a:ext>
              </a:extLst>
            </p:cNvPr>
            <p:cNvSpPr/>
            <p:nvPr/>
          </p:nvSpPr>
          <p:spPr>
            <a:xfrm>
              <a:off x="2935343" y="4629503"/>
              <a:ext cx="1514944" cy="13612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6AEC2FA-38F5-EEF6-D991-CDFBA2554B4A}"/>
                </a:ext>
              </a:extLst>
            </p:cNvPr>
            <p:cNvSpPr txBox="1"/>
            <p:nvPr/>
          </p:nvSpPr>
          <p:spPr>
            <a:xfrm flipH="1">
              <a:off x="3030317" y="5048515"/>
              <a:ext cx="1324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맛집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067826" y="3183417"/>
            <a:ext cx="1223838" cy="982433"/>
            <a:chOff x="4067826" y="3183417"/>
            <a:chExt cx="1223838" cy="982433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7BA39AC-F916-65C6-CA4D-AF415B2A841D}"/>
                </a:ext>
              </a:extLst>
            </p:cNvPr>
            <p:cNvSpPr/>
            <p:nvPr/>
          </p:nvSpPr>
          <p:spPr>
            <a:xfrm>
              <a:off x="4133065" y="3183417"/>
              <a:ext cx="1093360" cy="982433"/>
            </a:xfrm>
            <a:prstGeom prst="ellipse">
              <a:avLst/>
            </a:prstGeom>
            <a:solidFill>
              <a:srgbClr val="CCA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D81C038-B104-CCA7-E2B2-1285E1EA0732}"/>
                </a:ext>
              </a:extLst>
            </p:cNvPr>
            <p:cNvSpPr txBox="1"/>
            <p:nvPr/>
          </p:nvSpPr>
          <p:spPr>
            <a:xfrm flipH="1">
              <a:off x="4067826" y="3413023"/>
              <a:ext cx="122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카페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326505" y="1447666"/>
            <a:ext cx="1965158" cy="1190570"/>
            <a:chOff x="3326505" y="1447666"/>
            <a:chExt cx="1965158" cy="119057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204EB077-E049-5404-2E11-72EE0B1708E2}"/>
                </a:ext>
              </a:extLst>
            </p:cNvPr>
            <p:cNvSpPr/>
            <p:nvPr/>
          </p:nvSpPr>
          <p:spPr>
            <a:xfrm>
              <a:off x="3646585" y="1447666"/>
              <a:ext cx="1324998" cy="1190570"/>
            </a:xfrm>
            <a:prstGeom prst="ellipse">
              <a:avLst/>
            </a:prstGeom>
            <a:solidFill>
              <a:srgbClr val="FCD3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A208707-207F-AC18-18CC-C3855AD1927B}"/>
                </a:ext>
              </a:extLst>
            </p:cNvPr>
            <p:cNvSpPr txBox="1"/>
            <p:nvPr/>
          </p:nvSpPr>
          <p:spPr>
            <a:xfrm flipH="1">
              <a:off x="3326505" y="1812119"/>
              <a:ext cx="19651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데이트 장소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6457020" y="1298327"/>
            <a:ext cx="485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Problem?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36232" y="2304367"/>
            <a:ext cx="4692807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알지 못했던 가게들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일관된 데이트 계획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제한된 맛집</a:t>
            </a:r>
            <a:r>
              <a: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카페 정보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지나쳐가는 행사 </a:t>
            </a:r>
            <a:r>
              <a: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축제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009086" y="2133928"/>
            <a:ext cx="3035439" cy="2624581"/>
            <a:chOff x="1009086" y="2133928"/>
            <a:chExt cx="3035439" cy="2624581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C2411E4-C49E-CEDA-C743-47CCD4B3FC99}"/>
                </a:ext>
              </a:extLst>
            </p:cNvPr>
            <p:cNvSpPr/>
            <p:nvPr/>
          </p:nvSpPr>
          <p:spPr>
            <a:xfrm>
              <a:off x="1050001" y="2133928"/>
              <a:ext cx="2994524" cy="2624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09086" y="3153831"/>
              <a:ext cx="30354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대전을 디자인하다</a:t>
              </a:r>
              <a:r>
                <a:rPr lang="en-US" altLang="ko-KR" sz="24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.</a:t>
              </a:r>
              <a:endParaRPr lang="ko-KR" altLang="en-US" sz="2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52034" y="1827195"/>
            <a:ext cx="1138517" cy="1060448"/>
            <a:chOff x="652034" y="1827195"/>
            <a:chExt cx="1138517" cy="1060448"/>
          </a:xfrm>
        </p:grpSpPr>
        <p:sp>
          <p:nvSpPr>
            <p:cNvPr id="68" name="타원 67"/>
            <p:cNvSpPr/>
            <p:nvPr/>
          </p:nvSpPr>
          <p:spPr>
            <a:xfrm>
              <a:off x="652034" y="1827195"/>
              <a:ext cx="1138517" cy="106044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13809" y="2126587"/>
              <a:ext cx="814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>
                      <a:lumMod val="9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함초롬바탕" panose="02030604000101010101" pitchFamily="18" charset="-127"/>
                </a:rPr>
                <a:t>플랜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36232" y="5151791"/>
            <a:ext cx="4692807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▸  한 눈에 확인 </a:t>
            </a:r>
            <a:r>
              <a:rPr lang="en-US" altLang="ko-KR" b="1" dirty="0" smtClean="0">
                <a:latin typeface="굴림" panose="020B0600000101010101" pitchFamily="50" charset="-127"/>
                <a:ea typeface="굴림" panose="020B0600000101010101" pitchFamily="50" charset="-127"/>
                <a:cs typeface="함초롬바탕" panose="02030604000101010101" pitchFamily="18" charset="-127"/>
              </a:rPr>
              <a:t>!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 rot="16200000">
            <a:off x="8615446" y="4564010"/>
            <a:ext cx="534377" cy="2172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00" dirty="0" smtClean="0">
                <a:solidFill>
                  <a:schemeClr val="bg2">
                    <a:lumMod val="25000"/>
                  </a:schemeClr>
                </a:solidFill>
              </a:rPr>
              <a:t>●</a:t>
            </a:r>
            <a:endParaRPr lang="en-US" altLang="ko-KR" sz="4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400" dirty="0" smtClean="0">
                <a:solidFill>
                  <a:schemeClr val="bg2">
                    <a:lumMod val="25000"/>
                  </a:schemeClr>
                </a:solidFill>
              </a:rPr>
              <a:t>●</a:t>
            </a:r>
            <a:endParaRPr lang="ko-KR" altLang="en-US" sz="400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400" dirty="0" smtClean="0">
                <a:solidFill>
                  <a:schemeClr val="bg2">
                    <a:lumMod val="25000"/>
                  </a:schemeClr>
                </a:solidFill>
              </a:rPr>
              <a:t>●</a:t>
            </a:r>
            <a:endParaRPr lang="en-US" altLang="ko-KR" sz="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98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49240" y="124810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FFCCC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400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0146" y="658758"/>
            <a:ext cx="11772000" cy="604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0146" y="92756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57D3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kern="0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Perpose</a:t>
            </a:r>
            <a:endParaRPr lang="en-US" altLang="ko-KR" sz="600" b="1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222152" y="997974"/>
            <a:ext cx="3361594" cy="3375118"/>
            <a:chOff x="4035425" y="1063043"/>
            <a:chExt cx="4121149" cy="4137729"/>
          </a:xfrm>
        </p:grpSpPr>
        <p:sp>
          <p:nvSpPr>
            <p:cNvPr id="27" name="사각형: 둥근 모서리 14">
              <a:extLst>
                <a:ext uri="{FF2B5EF4-FFF2-40B4-BE49-F238E27FC236}">
                  <a16:creationId xmlns:a16="http://schemas.microsoft.com/office/drawing/2014/main" id="{50FDBBB1-A184-B227-F281-0F27DAF64DBE}"/>
                </a:ext>
              </a:extLst>
            </p:cNvPr>
            <p:cNvSpPr/>
            <p:nvPr/>
          </p:nvSpPr>
          <p:spPr>
            <a:xfrm flipH="1">
              <a:off x="4035425" y="398052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사각형: 둥근 모서리 19">
              <a:extLst>
                <a:ext uri="{FF2B5EF4-FFF2-40B4-BE49-F238E27FC236}">
                  <a16:creationId xmlns:a16="http://schemas.microsoft.com/office/drawing/2014/main" id="{B9C638ED-1007-EB5B-995F-61509994C498}"/>
                </a:ext>
              </a:extLst>
            </p:cNvPr>
            <p:cNvSpPr/>
            <p:nvPr/>
          </p:nvSpPr>
          <p:spPr>
            <a:xfrm rot="3600000" flipH="1">
              <a:off x="4840423" y="261533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rgbClr val="EFE6FA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사각형: 둥근 모서리 21">
              <a:extLst>
                <a:ext uri="{FF2B5EF4-FFF2-40B4-BE49-F238E27FC236}">
                  <a16:creationId xmlns:a16="http://schemas.microsoft.com/office/drawing/2014/main" id="{E0C3FFD3-2750-12C5-7064-D06B22D09C71}"/>
                </a:ext>
              </a:extLst>
            </p:cNvPr>
            <p:cNvSpPr/>
            <p:nvPr/>
          </p:nvSpPr>
          <p:spPr>
            <a:xfrm rot="18000000" flipH="1" flipV="1">
              <a:off x="3272485" y="263191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329357B-EBDB-9AF0-7B64-266D34A1EDCF}"/>
              </a:ext>
            </a:extLst>
          </p:cNvPr>
          <p:cNvGrpSpPr/>
          <p:nvPr/>
        </p:nvGrpSpPr>
        <p:grpSpPr>
          <a:xfrm>
            <a:off x="930248" y="1828925"/>
            <a:ext cx="3284513" cy="1536612"/>
            <a:chOff x="1257299" y="2897024"/>
            <a:chExt cx="2984528" cy="153661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9CE9E6-6CB6-12C4-3AD0-836F553C8244}"/>
                </a:ext>
              </a:extLst>
            </p:cNvPr>
            <p:cNvSpPr txBox="1"/>
            <p:nvPr/>
          </p:nvSpPr>
          <p:spPr>
            <a:xfrm>
              <a:off x="1257299" y="2897024"/>
              <a:ext cx="2899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‘</a:t>
              </a:r>
              <a:r>
                <a:rPr lang="ko-KR" altLang="en-US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노잼도시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’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알려진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대전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6F570A-17B8-2157-2A0A-4234650295BC}"/>
                </a:ext>
              </a:extLst>
            </p:cNvPr>
            <p:cNvSpPr txBox="1"/>
            <p:nvPr/>
          </p:nvSpPr>
          <p:spPr>
            <a:xfrm>
              <a:off x="1435835" y="3325640"/>
              <a:ext cx="280599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알려지지 않은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맛집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...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대전은 무조건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성심당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..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곳곳에 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흩어진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명소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...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329357B-EBDB-9AF0-7B64-266D34A1EDCF}"/>
              </a:ext>
            </a:extLst>
          </p:cNvPr>
          <p:cNvGrpSpPr/>
          <p:nvPr/>
        </p:nvGrpSpPr>
        <p:grpSpPr>
          <a:xfrm>
            <a:off x="7863817" y="1828925"/>
            <a:ext cx="3284513" cy="1528992"/>
            <a:chOff x="1257299" y="2897024"/>
            <a:chExt cx="2984528" cy="152899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9CE9E6-6CB6-12C4-3AD0-836F553C8244}"/>
                </a:ext>
              </a:extLst>
            </p:cNvPr>
            <p:cNvSpPr txBox="1"/>
            <p:nvPr/>
          </p:nvSpPr>
          <p:spPr>
            <a:xfrm>
              <a:off x="1257299" y="2897024"/>
              <a:ext cx="2899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‘</a:t>
              </a:r>
              <a:r>
                <a:rPr lang="ko-KR" altLang="en-US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유잼도시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’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바뀌는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요즘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26F570A-17B8-2157-2A0A-4234650295BC}"/>
                </a:ext>
              </a:extLst>
            </p:cNvPr>
            <p:cNvSpPr txBox="1"/>
            <p:nvPr/>
          </p:nvSpPr>
          <p:spPr>
            <a:xfrm>
              <a:off x="1435835" y="3318020"/>
              <a:ext cx="280599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지역마다 또 다른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매력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!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다양한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맛집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과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카페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!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대전인이라면 다 아는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명소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!</a:t>
              </a:r>
              <a:endParaRPr lang="en-US" altLang="ko-KR" sz="1100" i="1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222152" y="4672873"/>
            <a:ext cx="3404559" cy="1676400"/>
            <a:chOff x="4047241" y="4564380"/>
            <a:chExt cx="3404559" cy="1676400"/>
          </a:xfrm>
        </p:grpSpPr>
        <p:grpSp>
          <p:nvGrpSpPr>
            <p:cNvPr id="37" name="그룹 36"/>
            <p:cNvGrpSpPr/>
            <p:nvPr/>
          </p:nvGrpSpPr>
          <p:grpSpPr>
            <a:xfrm>
              <a:off x="4226797" y="4728859"/>
              <a:ext cx="3225003" cy="1254190"/>
              <a:chOff x="5387546" y="5024791"/>
              <a:chExt cx="3225003" cy="125419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39A11CC-0F3F-405A-E6A7-533E27CFE10A}"/>
                  </a:ext>
                </a:extLst>
              </p:cNvPr>
              <p:cNvSpPr txBox="1"/>
              <p:nvPr/>
            </p:nvSpPr>
            <p:spPr>
              <a:xfrm>
                <a:off x="5387546" y="5024791"/>
                <a:ext cx="3004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“Daejeon Love U” </a:t>
                </a:r>
                <a:r>
                  <a:rPr lang="ko-KR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의 효과</a:t>
                </a:r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!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A244505-B1CA-3C79-1D38-CB9BA0397E89}"/>
                  </a:ext>
                </a:extLst>
              </p:cNvPr>
              <p:cNvSpPr txBox="1"/>
              <p:nvPr/>
            </p:nvSpPr>
            <p:spPr>
              <a:xfrm>
                <a:off x="5476271" y="5424901"/>
                <a:ext cx="3136278" cy="854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대전의 상권 발달과 숨은 정보 </a:t>
                </a:r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‘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공유</a:t>
                </a:r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’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최신 </a:t>
                </a:r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트렌드와 인기 있는 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장소 </a:t>
                </a:r>
                <a:r>
                  <a:rPr lang="en-US" altLang="ko-KR" sz="1100" b="1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‘</a:t>
                </a:r>
                <a:r>
                  <a:rPr lang="ko-KR" altLang="en-US" sz="1100" b="1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추천</a:t>
                </a:r>
                <a:r>
                  <a:rPr lang="en-US" altLang="ko-KR" sz="1100" b="1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’</a:t>
                </a:r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편리하게 사용할 수 있는 </a:t>
                </a:r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‘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계획</a:t>
                </a:r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’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38" name="모서리가 둥근 직사각형 37"/>
            <p:cNvSpPr/>
            <p:nvPr/>
          </p:nvSpPr>
          <p:spPr>
            <a:xfrm>
              <a:off x="4047241" y="4564380"/>
              <a:ext cx="3315584" cy="16764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51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49240" y="124810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FFCCCC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400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0146" y="658758"/>
            <a:ext cx="11772000" cy="604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	</a:t>
            </a:r>
            <a:endParaRPr lang="ko-KR" altLang="en-US" sz="1400" b="1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0146" y="92756"/>
            <a:ext cx="5397911" cy="447368"/>
          </a:xfrm>
          <a:prstGeom prst="roundRect">
            <a:avLst>
              <a:gd name="adj" fmla="val 18864"/>
            </a:avLst>
          </a:prstGeom>
          <a:solidFill>
            <a:srgbClr val="57D3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kern="0" dirty="0" smtClean="0">
                <a:solidFill>
                  <a:prstClr val="white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Guide</a:t>
            </a:r>
            <a:endParaRPr lang="en-US" altLang="ko-KR" sz="600" b="1" kern="0" dirty="0">
              <a:solidFill>
                <a:prstClr val="white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14500" y="1314678"/>
            <a:ext cx="4175480" cy="2035935"/>
            <a:chOff x="1714500" y="1314678"/>
            <a:chExt cx="4175480" cy="2035935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1714500" y="1314678"/>
              <a:ext cx="4175480" cy="96934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854" y="1314678"/>
              <a:ext cx="3651821" cy="969348"/>
            </a:xfrm>
            <a:prstGeom prst="rect">
              <a:avLst/>
            </a:prstGeom>
          </p:spPr>
        </p:pic>
        <p:sp>
          <p:nvSpPr>
            <p:cNvPr id="25" name="모서리가 둥근 직사각형 24"/>
            <p:cNvSpPr/>
            <p:nvPr/>
          </p:nvSpPr>
          <p:spPr>
            <a:xfrm>
              <a:off x="1714500" y="2381265"/>
              <a:ext cx="4175480" cy="969348"/>
            </a:xfrm>
            <a:prstGeom prst="roundRect">
              <a:avLst/>
            </a:prstGeom>
            <a:pattFill prst="lgGrid">
              <a:fgClr>
                <a:schemeClr val="bg2"/>
              </a:fgClr>
              <a:bgClr>
                <a:schemeClr val="bg1"/>
              </a:bgClr>
            </a:patt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108" y="2381265"/>
              <a:ext cx="3651821" cy="969348"/>
            </a:xfrm>
            <a:prstGeom prst="rect">
              <a:avLst/>
            </a:prstGeom>
            <a:noFill/>
          </p:spPr>
        </p:pic>
      </p:grpSp>
      <p:sp>
        <p:nvSpPr>
          <p:cNvPr id="8" name="TextBox 7"/>
          <p:cNvSpPr txBox="1"/>
          <p:nvPr/>
        </p:nvSpPr>
        <p:spPr>
          <a:xfrm>
            <a:off x="666750" y="843944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Logo</a:t>
            </a:r>
            <a:endParaRPr lang="ko-KR" altLang="en-US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6750" y="3572860"/>
            <a:ext cx="313653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Font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- Ownglyph</a:t>
            </a:r>
            <a:endParaRPr lang="en-US" altLang="ko-KR" dirty="0"/>
          </a:p>
        </p:txBody>
      </p:sp>
      <p:grpSp>
        <p:nvGrpSpPr>
          <p:cNvPr id="10" name="그룹 9"/>
          <p:cNvGrpSpPr/>
          <p:nvPr/>
        </p:nvGrpSpPr>
        <p:grpSpPr>
          <a:xfrm>
            <a:off x="1488038" y="4784602"/>
            <a:ext cx="3036337" cy="1521247"/>
            <a:chOff x="2230396" y="4379787"/>
            <a:chExt cx="3036337" cy="1521247"/>
          </a:xfrm>
        </p:grpSpPr>
        <p:sp>
          <p:nvSpPr>
            <p:cNvPr id="47" name="모서리가 둥근 직사각형 46">
              <a:hlinkClick r:id="rId4" action="ppaction://hlinkfile"/>
            </p:cNvPr>
            <p:cNvSpPr/>
            <p:nvPr/>
          </p:nvSpPr>
          <p:spPr>
            <a:xfrm>
              <a:off x="2230397" y="4379787"/>
              <a:ext cx="3036336" cy="430946"/>
            </a:xfrm>
            <a:prstGeom prst="roundRect">
              <a:avLst>
                <a:gd name="adj" fmla="val 18864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en-US" altLang="ko-KR" sz="3200" kern="0" dirty="0" smtClean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 # </a:t>
              </a:r>
              <a:r>
                <a:rPr lang="ko-KR" altLang="en-US" sz="3200" kern="0" dirty="0" smtClean="0">
                  <a:solidFill>
                    <a:schemeClr val="tx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맛집 </a:t>
              </a:r>
              <a:r>
                <a:rPr lang="en-US" altLang="ko-KR" sz="3200" kern="0" dirty="0" smtClean="0">
                  <a:solidFill>
                    <a:schemeClr val="tx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- Reqular </a:t>
              </a:r>
              <a:endParaRPr lang="en-US" altLang="ko-KR" sz="3200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48" name="모서리가 둥근 직사각형 47">
              <a:hlinkClick r:id="rId5" action="ppaction://hlinkfile"/>
            </p:cNvPr>
            <p:cNvSpPr/>
            <p:nvPr/>
          </p:nvSpPr>
          <p:spPr>
            <a:xfrm>
              <a:off x="2230396" y="5470088"/>
              <a:ext cx="2950611" cy="430946"/>
            </a:xfrm>
            <a:prstGeom prst="roundRect">
              <a:avLst>
                <a:gd name="adj" fmla="val 18864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en-US" altLang="ko-KR" sz="3600" i="1" kern="0" dirty="0" smtClean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 </a:t>
              </a:r>
              <a:r>
                <a:rPr lang="en-US" altLang="ko-KR" sz="3200" i="1" kern="0" dirty="0" smtClean="0">
                  <a:solidFill>
                    <a:srgbClr val="86CDEB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</a:t>
              </a:r>
              <a:r>
                <a:rPr lang="en-US" altLang="ko-KR" sz="3200" i="1" kern="0" dirty="0" smtClean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 </a:t>
              </a:r>
              <a:r>
                <a:rPr lang="ko-KR" altLang="en-US" sz="3200" i="1" kern="0" dirty="0" err="1" smtClean="0">
                  <a:solidFill>
                    <a:schemeClr val="tx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핫플</a:t>
              </a:r>
              <a:r>
                <a:rPr lang="ko-KR" altLang="en-US" sz="3200" i="1" kern="0" dirty="0" smtClean="0">
                  <a:solidFill>
                    <a:schemeClr val="tx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 </a:t>
              </a:r>
              <a:r>
                <a:rPr lang="en-US" altLang="ko-KR" sz="3200" i="1" kern="0" dirty="0" smtClean="0">
                  <a:solidFill>
                    <a:schemeClr val="tx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- Italic</a:t>
              </a:r>
              <a:endParaRPr lang="en-US" altLang="ko-KR" sz="900" i="1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50" name="모서리가 둥근 직사각형 49">
              <a:hlinkClick r:id="rId6" action="ppaction://hlinkfile"/>
            </p:cNvPr>
            <p:cNvSpPr/>
            <p:nvPr/>
          </p:nvSpPr>
          <p:spPr>
            <a:xfrm>
              <a:off x="2230397" y="4924938"/>
              <a:ext cx="2950610" cy="430946"/>
            </a:xfrm>
            <a:prstGeom prst="roundRect">
              <a:avLst>
                <a:gd name="adj" fmla="val 18864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en-US" altLang="ko-KR" sz="3200" b="1" kern="0" dirty="0" smtClean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 </a:t>
              </a:r>
              <a:r>
                <a:rPr lang="en-US" altLang="ko-KR" sz="3200" b="1" kern="0" dirty="0" smtClean="0">
                  <a:solidFill>
                    <a:srgbClr val="B850D2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</a:t>
              </a:r>
              <a:r>
                <a:rPr lang="en-US" altLang="ko-KR" sz="3200" b="1" kern="0" dirty="0" smtClean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 </a:t>
              </a:r>
              <a:r>
                <a:rPr lang="ko-KR" altLang="en-US" sz="3200" b="1" kern="0" dirty="0" smtClean="0">
                  <a:solidFill>
                    <a:schemeClr val="tx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카페 </a:t>
              </a:r>
              <a:r>
                <a:rPr lang="en-US" altLang="ko-KR" sz="3200" b="1" kern="0" dirty="0" smtClean="0">
                  <a:solidFill>
                    <a:schemeClr val="tx1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- Bold</a:t>
              </a:r>
              <a:endParaRPr lang="en-US" altLang="ko-KR" sz="3200" b="1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82835" y="4766148"/>
            <a:ext cx="3007086" cy="1558155"/>
            <a:chOff x="4675289" y="4377892"/>
            <a:chExt cx="3007086" cy="1558155"/>
          </a:xfrm>
        </p:grpSpPr>
        <p:sp>
          <p:nvSpPr>
            <p:cNvPr id="11" name="TextBox 10"/>
            <p:cNvSpPr txBox="1"/>
            <p:nvPr/>
          </p:nvSpPr>
          <p:spPr>
            <a:xfrm>
              <a:off x="4675289" y="4377892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 smtClean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#EECF96</a:t>
              </a:r>
              <a:endParaRPr lang="ko-KR" altLang="en-US" sz="2400" b="1" dirty="0">
                <a:solidFill>
                  <a:srgbClr val="EECF96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75289" y="4926137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 smtClean="0">
                  <a:solidFill>
                    <a:srgbClr val="B850D2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#B850D2</a:t>
              </a:r>
              <a:endParaRPr lang="ko-KR" altLang="en-US" sz="2400" b="1" dirty="0">
                <a:solidFill>
                  <a:srgbClr val="B850D2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75289" y="5474382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86CDEB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</a:t>
              </a:r>
              <a:r>
                <a:rPr lang="en-US" altLang="ko-KR" sz="2400" b="1" dirty="0" smtClean="0">
                  <a:solidFill>
                    <a:srgbClr val="86CDEB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86CDEB</a:t>
              </a:r>
              <a:endParaRPr lang="ko-KR" altLang="en-US" sz="2400" b="1" dirty="0">
                <a:solidFill>
                  <a:srgbClr val="86CDEB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638302" y="1648080"/>
            <a:ext cx="4605522" cy="1641223"/>
            <a:chOff x="6786378" y="1663372"/>
            <a:chExt cx="4605522" cy="164122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0" t="10115" r="6480" b="10115"/>
            <a:stretch/>
          </p:blipFill>
          <p:spPr>
            <a:xfrm>
              <a:off x="6786378" y="1663372"/>
              <a:ext cx="2699875" cy="717893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786378" y="2381265"/>
              <a:ext cx="46055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대전 브랜드 슬로건을 </a:t>
              </a:r>
              <a:r>
                <a:rPr lang="en-US" altLang="ko-KR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/>
              </a:r>
              <a:br>
                <a:rPr lang="en-US" altLang="ko-KR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</a:br>
              <a:r>
                <a:rPr lang="ko-KR" altLang="en-US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모티브로 제작</a:t>
              </a:r>
              <a:endPara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534703" y="3655329"/>
            <a:ext cx="2911079" cy="2783571"/>
            <a:chOff x="8534703" y="3655329"/>
            <a:chExt cx="2911079" cy="2783571"/>
          </a:xfrm>
          <a:effectLst>
            <a:outerShdw blurRad="165100" dist="38100" dir="5400000" sx="104000" sy="104000" algn="l" rotWithShape="0">
              <a:prstClr val="black">
                <a:alpha val="23000"/>
              </a:prstClr>
            </a:outerShdw>
          </a:effectLst>
        </p:grpSpPr>
        <p:sp>
          <p:nvSpPr>
            <p:cNvPr id="26" name="타원 25"/>
            <p:cNvSpPr/>
            <p:nvPr/>
          </p:nvSpPr>
          <p:spPr>
            <a:xfrm>
              <a:off x="9902173" y="3655329"/>
              <a:ext cx="1255926" cy="1255926"/>
            </a:xfrm>
            <a:prstGeom prst="ellipse">
              <a:avLst/>
            </a:prstGeom>
            <a:solidFill>
              <a:srgbClr val="F7D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  <a:endParaRPr lang="ko-KR" altLang="en-US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0243580" y="5236698"/>
              <a:ext cx="1202202" cy="1202202"/>
            </a:xfrm>
            <a:prstGeom prst="roundRect">
              <a:avLst/>
            </a:prstGeom>
            <a:solidFill>
              <a:srgbClr val="87CE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Fire</a:t>
              </a:r>
              <a:br>
                <a:rPr lang="en-US" altLang="ko-KR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</a:br>
              <a:r>
                <a:rPr lang="en-US" altLang="ko-KR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Base</a:t>
              </a:r>
              <a:endParaRPr lang="ko-KR" altLang="en-US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8" name="포인트가 7개인 별 37"/>
            <p:cNvSpPr/>
            <p:nvPr/>
          </p:nvSpPr>
          <p:spPr>
            <a:xfrm>
              <a:off x="8534703" y="4601027"/>
              <a:ext cx="1514172" cy="1514172"/>
            </a:xfrm>
            <a:prstGeom prst="star7">
              <a:avLst>
                <a:gd name="adj" fmla="val 38786"/>
                <a:gd name="hf" fmla="val 102572"/>
                <a:gd name="vf" fmla="val 105210"/>
              </a:avLst>
            </a:prstGeom>
            <a:solidFill>
              <a:srgbClr val="D19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0" rtlCol="0" anchor="b"/>
            <a:lstStyle/>
            <a:p>
              <a:pPr algn="ctr"/>
              <a:r>
                <a:rPr lang="en-US" altLang="ko-KR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Java</a:t>
              </a:r>
              <a:br>
                <a:rPr lang="en-US" altLang="ko-KR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</a:br>
              <a:r>
                <a:rPr lang="en-US" altLang="ko-KR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Script</a:t>
              </a:r>
              <a:endParaRPr lang="ko-KR" altLang="en-US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20" name="자유형 19"/>
          <p:cNvSpPr/>
          <p:nvPr/>
        </p:nvSpPr>
        <p:spPr>
          <a:xfrm>
            <a:off x="8769512" y="4912857"/>
            <a:ext cx="1041238" cy="878286"/>
          </a:xfrm>
          <a:custGeom>
            <a:avLst/>
            <a:gdLst>
              <a:gd name="connsiteX0" fmla="*/ 444735 w 2806971"/>
              <a:gd name="connsiteY0" fmla="*/ 281454 h 2367683"/>
              <a:gd name="connsiteX1" fmla="*/ 625710 w 2806971"/>
              <a:gd name="connsiteY1" fmla="*/ 190966 h 2367683"/>
              <a:gd name="connsiteX2" fmla="*/ 944797 w 2806971"/>
              <a:gd name="connsiteY2" fmla="*/ 219541 h 2367683"/>
              <a:gd name="connsiteX3" fmla="*/ 1187685 w 2806971"/>
              <a:gd name="connsiteY3" fmla="*/ 57616 h 2367683"/>
              <a:gd name="connsiteX4" fmla="*/ 1297222 w 2806971"/>
              <a:gd name="connsiteY4" fmla="*/ 466 h 2367683"/>
              <a:gd name="connsiteX5" fmla="*/ 1425810 w 2806971"/>
              <a:gd name="connsiteY5" fmla="*/ 33804 h 2367683"/>
              <a:gd name="connsiteX6" fmla="*/ 1506772 w 2806971"/>
              <a:gd name="connsiteY6" fmla="*/ 90954 h 2367683"/>
              <a:gd name="connsiteX7" fmla="*/ 1687747 w 2806971"/>
              <a:gd name="connsiteY7" fmla="*/ 105241 h 2367683"/>
              <a:gd name="connsiteX8" fmla="*/ 1825860 w 2806971"/>
              <a:gd name="connsiteY8" fmla="*/ 71904 h 2367683"/>
              <a:gd name="connsiteX9" fmla="*/ 1954447 w 2806971"/>
              <a:gd name="connsiteY9" fmla="*/ 95716 h 2367683"/>
              <a:gd name="connsiteX10" fmla="*/ 2059222 w 2806971"/>
              <a:gd name="connsiteY10" fmla="*/ 200491 h 2367683"/>
              <a:gd name="connsiteX11" fmla="*/ 2154472 w 2806971"/>
              <a:gd name="connsiteY11" fmla="*/ 462429 h 2367683"/>
              <a:gd name="connsiteX12" fmla="*/ 2325922 w 2806971"/>
              <a:gd name="connsiteY12" fmla="*/ 638641 h 2367683"/>
              <a:gd name="connsiteX13" fmla="*/ 2592622 w 2806971"/>
              <a:gd name="connsiteY13" fmla="*/ 781516 h 2367683"/>
              <a:gd name="connsiteX14" fmla="*/ 2659297 w 2806971"/>
              <a:gd name="connsiteY14" fmla="*/ 943441 h 2367683"/>
              <a:gd name="connsiteX15" fmla="*/ 2549760 w 2806971"/>
              <a:gd name="connsiteY15" fmla="*/ 1100604 h 2367683"/>
              <a:gd name="connsiteX16" fmla="*/ 2468797 w 2806971"/>
              <a:gd name="connsiteY16" fmla="*/ 1205379 h 2367683"/>
              <a:gd name="connsiteX17" fmla="*/ 2464035 w 2806971"/>
              <a:gd name="connsiteY17" fmla="*/ 1353016 h 2367683"/>
              <a:gd name="connsiteX18" fmla="*/ 2559285 w 2806971"/>
              <a:gd name="connsiteY18" fmla="*/ 1553041 h 2367683"/>
              <a:gd name="connsiteX19" fmla="*/ 2754547 w 2806971"/>
              <a:gd name="connsiteY19" fmla="*/ 1786404 h 2367683"/>
              <a:gd name="connsiteX20" fmla="*/ 2806935 w 2806971"/>
              <a:gd name="connsiteY20" fmla="*/ 1967379 h 2367683"/>
              <a:gd name="connsiteX21" fmla="*/ 2749785 w 2806971"/>
              <a:gd name="connsiteY21" fmla="*/ 2162641 h 2367683"/>
              <a:gd name="connsiteX22" fmla="*/ 2592622 w 2806971"/>
              <a:gd name="connsiteY22" fmla="*/ 2238841 h 2367683"/>
              <a:gd name="connsiteX23" fmla="*/ 2421172 w 2806971"/>
              <a:gd name="connsiteY23" fmla="*/ 2200741 h 2367683"/>
              <a:gd name="connsiteX24" fmla="*/ 2035410 w 2806971"/>
              <a:gd name="connsiteY24" fmla="*/ 2205504 h 2367683"/>
              <a:gd name="connsiteX25" fmla="*/ 1592497 w 2806971"/>
              <a:gd name="connsiteY25" fmla="*/ 2338854 h 2367683"/>
              <a:gd name="connsiteX26" fmla="*/ 1278172 w 2806971"/>
              <a:gd name="connsiteY26" fmla="*/ 2353141 h 2367683"/>
              <a:gd name="connsiteX27" fmla="*/ 816210 w 2806971"/>
              <a:gd name="connsiteY27" fmla="*/ 2167404 h 2367683"/>
              <a:gd name="connsiteX28" fmla="*/ 654285 w 2806971"/>
              <a:gd name="connsiteY28" fmla="*/ 2100729 h 2367683"/>
              <a:gd name="connsiteX29" fmla="*/ 349485 w 2806971"/>
              <a:gd name="connsiteY29" fmla="*/ 2105491 h 2367683"/>
              <a:gd name="connsiteX30" fmla="*/ 92310 w 2806971"/>
              <a:gd name="connsiteY30" fmla="*/ 1991191 h 2367683"/>
              <a:gd name="connsiteX31" fmla="*/ 11347 w 2806971"/>
              <a:gd name="connsiteY31" fmla="*/ 1729254 h 2367683"/>
              <a:gd name="connsiteX32" fmla="*/ 316147 w 2806971"/>
              <a:gd name="connsiteY32" fmla="*/ 1314916 h 2367683"/>
              <a:gd name="connsiteX33" fmla="*/ 473310 w 2806971"/>
              <a:gd name="connsiteY33" fmla="*/ 1038691 h 2367683"/>
              <a:gd name="connsiteX34" fmla="*/ 497122 w 2806971"/>
              <a:gd name="connsiteY34" fmla="*/ 781516 h 2367683"/>
              <a:gd name="connsiteX35" fmla="*/ 397110 w 2806971"/>
              <a:gd name="connsiteY35" fmla="*/ 481479 h 2367683"/>
              <a:gd name="connsiteX36" fmla="*/ 444735 w 2806971"/>
              <a:gd name="connsiteY36" fmla="*/ 281454 h 236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06971" h="2367683">
                <a:moveTo>
                  <a:pt x="444735" y="281454"/>
                </a:moveTo>
                <a:cubicBezTo>
                  <a:pt x="482835" y="233035"/>
                  <a:pt x="542366" y="201285"/>
                  <a:pt x="625710" y="190966"/>
                </a:cubicBezTo>
                <a:cubicBezTo>
                  <a:pt x="709054" y="180647"/>
                  <a:pt x="851135" y="241766"/>
                  <a:pt x="944797" y="219541"/>
                </a:cubicBezTo>
                <a:cubicBezTo>
                  <a:pt x="1038459" y="197316"/>
                  <a:pt x="1128948" y="94128"/>
                  <a:pt x="1187685" y="57616"/>
                </a:cubicBezTo>
                <a:cubicBezTo>
                  <a:pt x="1246422" y="21104"/>
                  <a:pt x="1257535" y="4435"/>
                  <a:pt x="1297222" y="466"/>
                </a:cubicBezTo>
                <a:cubicBezTo>
                  <a:pt x="1336910" y="-3503"/>
                  <a:pt x="1390885" y="18723"/>
                  <a:pt x="1425810" y="33804"/>
                </a:cubicBezTo>
                <a:cubicBezTo>
                  <a:pt x="1460735" y="48885"/>
                  <a:pt x="1463116" y="79048"/>
                  <a:pt x="1506772" y="90954"/>
                </a:cubicBezTo>
                <a:cubicBezTo>
                  <a:pt x="1550428" y="102860"/>
                  <a:pt x="1634566" y="108416"/>
                  <a:pt x="1687747" y="105241"/>
                </a:cubicBezTo>
                <a:cubicBezTo>
                  <a:pt x="1740928" y="102066"/>
                  <a:pt x="1781410" y="73491"/>
                  <a:pt x="1825860" y="71904"/>
                </a:cubicBezTo>
                <a:cubicBezTo>
                  <a:pt x="1870310" y="70316"/>
                  <a:pt x="1915553" y="74285"/>
                  <a:pt x="1954447" y="95716"/>
                </a:cubicBezTo>
                <a:cubicBezTo>
                  <a:pt x="1993341" y="117147"/>
                  <a:pt x="2025885" y="139372"/>
                  <a:pt x="2059222" y="200491"/>
                </a:cubicBezTo>
                <a:cubicBezTo>
                  <a:pt x="2092560" y="261610"/>
                  <a:pt x="2110022" y="389404"/>
                  <a:pt x="2154472" y="462429"/>
                </a:cubicBezTo>
                <a:cubicBezTo>
                  <a:pt x="2198922" y="535454"/>
                  <a:pt x="2252897" y="585460"/>
                  <a:pt x="2325922" y="638641"/>
                </a:cubicBezTo>
                <a:cubicBezTo>
                  <a:pt x="2398947" y="691822"/>
                  <a:pt x="2537060" y="730716"/>
                  <a:pt x="2592622" y="781516"/>
                </a:cubicBezTo>
                <a:cubicBezTo>
                  <a:pt x="2648184" y="832316"/>
                  <a:pt x="2666441" y="890260"/>
                  <a:pt x="2659297" y="943441"/>
                </a:cubicBezTo>
                <a:cubicBezTo>
                  <a:pt x="2652153" y="996622"/>
                  <a:pt x="2581510" y="1056948"/>
                  <a:pt x="2549760" y="1100604"/>
                </a:cubicBezTo>
                <a:cubicBezTo>
                  <a:pt x="2518010" y="1144260"/>
                  <a:pt x="2483084" y="1163310"/>
                  <a:pt x="2468797" y="1205379"/>
                </a:cubicBezTo>
                <a:cubicBezTo>
                  <a:pt x="2454510" y="1247448"/>
                  <a:pt x="2448954" y="1295072"/>
                  <a:pt x="2464035" y="1353016"/>
                </a:cubicBezTo>
                <a:cubicBezTo>
                  <a:pt x="2479116" y="1410960"/>
                  <a:pt x="2510866" y="1480810"/>
                  <a:pt x="2559285" y="1553041"/>
                </a:cubicBezTo>
                <a:cubicBezTo>
                  <a:pt x="2607704" y="1625272"/>
                  <a:pt x="2713272" y="1717348"/>
                  <a:pt x="2754547" y="1786404"/>
                </a:cubicBezTo>
                <a:cubicBezTo>
                  <a:pt x="2795822" y="1855460"/>
                  <a:pt x="2807729" y="1904673"/>
                  <a:pt x="2806935" y="1967379"/>
                </a:cubicBezTo>
                <a:cubicBezTo>
                  <a:pt x="2806141" y="2030085"/>
                  <a:pt x="2785504" y="2117397"/>
                  <a:pt x="2749785" y="2162641"/>
                </a:cubicBezTo>
                <a:cubicBezTo>
                  <a:pt x="2714066" y="2207885"/>
                  <a:pt x="2647391" y="2232491"/>
                  <a:pt x="2592622" y="2238841"/>
                </a:cubicBezTo>
                <a:cubicBezTo>
                  <a:pt x="2537853" y="2245191"/>
                  <a:pt x="2514040" y="2206297"/>
                  <a:pt x="2421172" y="2200741"/>
                </a:cubicBezTo>
                <a:cubicBezTo>
                  <a:pt x="2328304" y="2195185"/>
                  <a:pt x="2173523" y="2182485"/>
                  <a:pt x="2035410" y="2205504"/>
                </a:cubicBezTo>
                <a:cubicBezTo>
                  <a:pt x="1897298" y="2228523"/>
                  <a:pt x="1718703" y="2314248"/>
                  <a:pt x="1592497" y="2338854"/>
                </a:cubicBezTo>
                <a:cubicBezTo>
                  <a:pt x="1466291" y="2363460"/>
                  <a:pt x="1407553" y="2381716"/>
                  <a:pt x="1278172" y="2353141"/>
                </a:cubicBezTo>
                <a:cubicBezTo>
                  <a:pt x="1148791" y="2324566"/>
                  <a:pt x="816210" y="2167404"/>
                  <a:pt x="816210" y="2167404"/>
                </a:cubicBezTo>
                <a:cubicBezTo>
                  <a:pt x="712229" y="2125335"/>
                  <a:pt x="732073" y="2111048"/>
                  <a:pt x="654285" y="2100729"/>
                </a:cubicBezTo>
                <a:cubicBezTo>
                  <a:pt x="576498" y="2090410"/>
                  <a:pt x="443147" y="2123747"/>
                  <a:pt x="349485" y="2105491"/>
                </a:cubicBezTo>
                <a:cubicBezTo>
                  <a:pt x="255823" y="2087235"/>
                  <a:pt x="148666" y="2053897"/>
                  <a:pt x="92310" y="1991191"/>
                </a:cubicBezTo>
                <a:cubicBezTo>
                  <a:pt x="35954" y="1928485"/>
                  <a:pt x="-25959" y="1841966"/>
                  <a:pt x="11347" y="1729254"/>
                </a:cubicBezTo>
                <a:cubicBezTo>
                  <a:pt x="48653" y="1616542"/>
                  <a:pt x="239153" y="1430010"/>
                  <a:pt x="316147" y="1314916"/>
                </a:cubicBezTo>
                <a:cubicBezTo>
                  <a:pt x="393141" y="1199822"/>
                  <a:pt x="443148" y="1127591"/>
                  <a:pt x="473310" y="1038691"/>
                </a:cubicBezTo>
                <a:cubicBezTo>
                  <a:pt x="503472" y="949791"/>
                  <a:pt x="509822" y="874385"/>
                  <a:pt x="497122" y="781516"/>
                </a:cubicBezTo>
                <a:cubicBezTo>
                  <a:pt x="484422" y="688647"/>
                  <a:pt x="407429" y="564823"/>
                  <a:pt x="397110" y="481479"/>
                </a:cubicBezTo>
                <a:cubicBezTo>
                  <a:pt x="386791" y="398135"/>
                  <a:pt x="406635" y="329873"/>
                  <a:pt x="444735" y="281454"/>
                </a:cubicBezTo>
                <a:close/>
              </a:path>
            </a:pathLst>
          </a:custGeom>
          <a:solidFill>
            <a:srgbClr val="D1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Java</a:t>
            </a:r>
          </a:p>
          <a:p>
            <a:pPr algn="ctr"/>
            <a:r>
              <a:rPr lang="en-US" altLang="ko-KR" dirty="0" smtClean="0"/>
              <a:t>Script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11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20146" y="149629"/>
            <a:ext cx="11772000" cy="6557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80" y="1218412"/>
            <a:ext cx="9493131" cy="5142112"/>
          </a:xfrm>
          <a:prstGeom prst="rect">
            <a:avLst/>
          </a:prstGeom>
        </p:spPr>
      </p:pic>
      <p:sp>
        <p:nvSpPr>
          <p:cNvPr id="10" name="모서리가 둥근 직사각형 9">
            <a:hlinkClick r:id="rId3" action="ppaction://hlinkfile"/>
          </p:cNvPr>
          <p:cNvSpPr/>
          <p:nvPr/>
        </p:nvSpPr>
        <p:spPr>
          <a:xfrm>
            <a:off x="387992" y="441233"/>
            <a:ext cx="1769978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3600" b="1" kern="0" dirty="0" smtClean="0">
                <a:solidFill>
                  <a:srgbClr val="FF2FCB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</a:t>
            </a: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3600" b="1" kern="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</a:t>
            </a:r>
            <a:r>
              <a:rPr lang="ko-KR" altLang="en-US" sz="3600" b="1" kern="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</a:t>
            </a:r>
            <a:endParaRPr lang="en-US" altLang="ko-KR" sz="1000" b="1" kern="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26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20146" y="149629"/>
            <a:ext cx="11772000" cy="6557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>
            <a:hlinkClick r:id="rId2" action="ppaction://hlinkfile"/>
          </p:cNvPr>
          <p:cNvSpPr/>
          <p:nvPr/>
        </p:nvSpPr>
        <p:spPr>
          <a:xfrm>
            <a:off x="387992" y="441233"/>
            <a:ext cx="1769978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# </a:t>
            </a:r>
            <a:r>
              <a:rPr lang="ko-KR" altLang="en-US" sz="3600" b="1" kern="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맛집</a:t>
            </a:r>
            <a:endParaRPr lang="en-US" altLang="ko-KR" sz="1000" b="1" kern="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46" y="1218393"/>
            <a:ext cx="9493200" cy="514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20146" y="149629"/>
            <a:ext cx="11772000" cy="6557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>
            <a:hlinkClick r:id="rId2" action="ppaction://hlinkfile"/>
          </p:cNvPr>
          <p:cNvSpPr/>
          <p:nvPr/>
        </p:nvSpPr>
        <p:spPr>
          <a:xfrm>
            <a:off x="387992" y="441233"/>
            <a:ext cx="1769978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3600" b="1" kern="0" dirty="0" smtClean="0">
                <a:solidFill>
                  <a:srgbClr val="B850D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</a:t>
            </a: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3600" b="1" kern="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카페</a:t>
            </a:r>
            <a:endParaRPr lang="en-US" altLang="ko-KR" sz="1000" b="1" kern="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46" y="1218393"/>
            <a:ext cx="9493200" cy="514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5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20146" y="149629"/>
            <a:ext cx="11772000" cy="6557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>
            <a:hlinkClick r:id="rId2" action="ppaction://hlinkfile"/>
          </p:cNvPr>
          <p:cNvSpPr/>
          <p:nvPr/>
        </p:nvSpPr>
        <p:spPr>
          <a:xfrm>
            <a:off x="387991" y="441233"/>
            <a:ext cx="3145784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3600" b="1" kern="0" dirty="0" smtClean="0">
                <a:solidFill>
                  <a:srgbClr val="86CDEB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</a:t>
            </a: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3600" b="1" kern="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핫플레이스</a:t>
            </a:r>
            <a:endParaRPr lang="en-US" altLang="ko-KR" sz="1000" b="1" kern="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46" y="1218393"/>
            <a:ext cx="9493200" cy="514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92537" y="133913"/>
            <a:ext cx="11772000" cy="6557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>
            <a:hlinkClick r:id="rId4" action="ppaction://hlinkfile"/>
          </p:cNvPr>
          <p:cNvSpPr/>
          <p:nvPr/>
        </p:nvSpPr>
        <p:spPr>
          <a:xfrm>
            <a:off x="387990" y="441233"/>
            <a:ext cx="3707759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3600" b="1" kern="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</a:t>
            </a:r>
            <a:r>
              <a:rPr lang="en-US" altLang="ko-KR" sz="3600" b="1" kern="0" dirty="0" smtClean="0">
                <a:solidFill>
                  <a:srgbClr val="EECF9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3600" b="1" kern="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데이터베이스</a:t>
            </a:r>
            <a:endParaRPr lang="en-US" altLang="ko-KR" sz="1000" b="1" kern="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64237" y="1801610"/>
            <a:ext cx="5398940" cy="3960000"/>
            <a:chOff x="5213666" y="1323022"/>
            <a:chExt cx="6282002" cy="4607705"/>
          </a:xfrm>
        </p:grpSpPr>
        <p:pic>
          <p:nvPicPr>
            <p:cNvPr id="3" name="bandicam 2024-06-28 11-06-20-077">
              <a:hlinkClick r:id="" action="ppaction://media"/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1400"/>
                  </p14:media>
                </p:ext>
              </p:extLst>
            </p:nvPr>
          </p:nvPicPr>
          <p:blipFill rotWithShape="1">
            <a:blip r:embed="rId5"/>
            <a:srcRect t="4103"/>
            <a:stretch>
              <a:fillRect/>
            </a:stretch>
          </p:blipFill>
          <p:spPr>
            <a:xfrm>
              <a:off x="7525385" y="1325403"/>
              <a:ext cx="3970283" cy="460056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/>
            <a:srcRect l="5147" t="1827" r="12814" b="2031"/>
            <a:stretch/>
          </p:blipFill>
          <p:spPr>
            <a:xfrm>
              <a:off x="5213667" y="1323023"/>
              <a:ext cx="2311718" cy="4607704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5213666" y="1323022"/>
              <a:ext cx="6282001" cy="460294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t="9722" r="41748"/>
          <a:stretch/>
        </p:blipFill>
        <p:spPr>
          <a:xfrm>
            <a:off x="932697" y="1801610"/>
            <a:ext cx="471727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304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195</Words>
  <Application>Microsoft Office PowerPoint</Application>
  <PresentationFormat>와이드스크린</PresentationFormat>
  <Paragraphs>74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Arial</vt:lpstr>
      <vt:lpstr>굴림</vt:lpstr>
      <vt:lpstr>함초롬바탕</vt:lpstr>
      <vt:lpstr>Wingdings</vt:lpstr>
      <vt:lpstr>맑은 고딕</vt:lpstr>
      <vt:lpstr>온글잎 매일옥자체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user1</cp:lastModifiedBy>
  <cp:revision>96</cp:revision>
  <dcterms:created xsi:type="dcterms:W3CDTF">2017-04-05T04:14:33Z</dcterms:created>
  <dcterms:modified xsi:type="dcterms:W3CDTF">2024-06-28T04:53:28Z</dcterms:modified>
</cp:coreProperties>
</file>